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801" r:id="rId2"/>
    <p:sldMasterId id="2147483813" r:id="rId3"/>
    <p:sldMasterId id="2147483826" r:id="rId4"/>
  </p:sldMasterIdLst>
  <p:sldIdLst>
    <p:sldId id="285" r:id="rId5"/>
    <p:sldId id="282" r:id="rId6"/>
    <p:sldId id="258" r:id="rId7"/>
    <p:sldId id="272" r:id="rId8"/>
    <p:sldId id="273" r:id="rId9"/>
    <p:sldId id="259" r:id="rId10"/>
    <p:sldId id="284" r:id="rId11"/>
    <p:sldId id="268" r:id="rId12"/>
    <p:sldId id="270" r:id="rId13"/>
    <p:sldId id="260" r:id="rId14"/>
    <p:sldId id="261" r:id="rId15"/>
    <p:sldId id="276" r:id="rId16"/>
    <p:sldId id="262" r:id="rId17"/>
    <p:sldId id="286" r:id="rId18"/>
    <p:sldId id="263" r:id="rId19"/>
    <p:sldId id="264" r:id="rId20"/>
    <p:sldId id="265" r:id="rId21"/>
    <p:sldId id="287" r:id="rId22"/>
    <p:sldId id="280" r:id="rId23"/>
    <p:sldId id="283" r:id="rId24"/>
    <p:sldId id="275" r:id="rId25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43cefd8f295b92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CCFF"/>
    <a:srgbClr val="FFFF66"/>
    <a:srgbClr val="800000"/>
    <a:srgbClr val="9900CC"/>
    <a:srgbClr val="33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0" y="4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2T22:35:51.409" idx="1">
    <p:pos x="5455" y="188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4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3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9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7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6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9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5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8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9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4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13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0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27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23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57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4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52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40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0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58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5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72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10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82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F5F-0F81-42A8-A784-A1BAAAC8F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98-57A5-480C-AFC3-4A3AE9F8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5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765-14F6-4BCA-A76F-27AF3924B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F2ED-F045-4833-A303-51BF65568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9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1962-DA95-454B-B64A-9F7B081AF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8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FC4-A822-4059-93E0-A945A12B4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9C0-515F-4689-B919-05EC841E1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82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DA78-5526-479E-88F3-460A635CC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23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CA91-6A72-49D6-93F7-F1EC28C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8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2BC-5F78-437D-A1A0-61FD97B2D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7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D20-9BC9-4B31-8A69-063D50835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28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27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03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48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95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81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7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09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96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471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42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48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66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01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170454"/>
      </p:ext>
    </p:extLst>
  </p:cSld>
  <p:clrMapOvr>
    <a:masterClrMapping/>
  </p:clrMapOvr>
  <p:transition spd="slow">
    <p:wheel spokes="3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51884"/>
      </p:ext>
    </p:extLst>
  </p:cSld>
  <p:clrMapOvr>
    <a:masterClrMapping/>
  </p:clrMapOvr>
  <p:transition spd="slow">
    <p:wheel spokes="3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580302"/>
      </p:ext>
    </p:extLst>
  </p:cSld>
  <p:clrMapOvr>
    <a:masterClrMapping/>
  </p:clrMapOvr>
  <p:transition spd="slow">
    <p:wheel spokes="3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204583"/>
      </p:ext>
    </p:extLst>
  </p:cSld>
  <p:clrMapOvr>
    <a:masterClrMapping/>
  </p:clrMapOvr>
  <p:transition spd="slow">
    <p:wheel spokes="3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291123"/>
      </p:ext>
    </p:extLst>
  </p:cSld>
  <p:clrMapOvr>
    <a:masterClrMapping/>
  </p:clrMapOvr>
  <p:transition spd="slow">
    <p:wheel spokes="3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214788"/>
      </p:ext>
    </p:extLst>
  </p:cSld>
  <p:clrMapOvr>
    <a:masterClrMapping/>
  </p:clrMapOvr>
  <p:transition spd="slow">
    <p:wheel spokes="3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465013"/>
      </p:ext>
    </p:extLst>
  </p:cSld>
  <p:clrMapOvr>
    <a:masterClrMapping/>
  </p:clrMapOvr>
  <p:transition spd="slow">
    <p:wheel spokes="3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653222"/>
      </p:ext>
    </p:extLst>
  </p:cSld>
  <p:clrMapOvr>
    <a:masterClrMapping/>
  </p:clrMapOvr>
  <p:transition spd="slow">
    <p:wheel spokes="3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87923"/>
      </p:ext>
    </p:extLst>
  </p:cSld>
  <p:clrMapOvr>
    <a:masterClrMapping/>
  </p:clrMapOvr>
  <p:transition spd="slow">
    <p:wheel spokes="3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792467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12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428988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3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987D-E0CA-4362-8CDE-4CE964CC7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4/6/2023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762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1c0754ea62ead001d425a39/tim-hai-so-khi-biet-hieu-va-ti-so?queryId=5e7870dfbbf896001b175101-164838598699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285869"/>
      </p:ext>
    </p:extLst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81567" y="3295312"/>
            <a:ext cx="748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76400" y="4048918"/>
            <a:ext cx="298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76400" y="4720430"/>
            <a:ext cx="3140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đèn trắng: </a:t>
            </a:r>
          </a:p>
        </p:txBody>
      </p:sp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4435474" y="4910930"/>
            <a:ext cx="838200" cy="152400"/>
            <a:chOff x="2352" y="2448"/>
            <a:chExt cx="528" cy="96"/>
          </a:xfrm>
        </p:grpSpPr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12" name="AutoShape 68"/>
          <p:cNvSpPr>
            <a:spLocks/>
          </p:cNvSpPr>
          <p:nvPr/>
        </p:nvSpPr>
        <p:spPr bwMode="auto">
          <a:xfrm rot="-5400000">
            <a:off x="6448424" y="2123280"/>
            <a:ext cx="88900" cy="4114800"/>
          </a:xfrm>
          <a:prstGeom prst="rightBrace">
            <a:avLst>
              <a:gd name="adj1" fmla="val 385714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6873874" y="4415629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14" name="AutoShape 70"/>
          <p:cNvSpPr>
            <a:spLocks/>
          </p:cNvSpPr>
          <p:nvPr/>
        </p:nvSpPr>
        <p:spPr bwMode="auto">
          <a:xfrm rot="5400000" flipV="1">
            <a:off x="7718424" y="3609180"/>
            <a:ext cx="76200" cy="1612900"/>
          </a:xfrm>
          <a:prstGeom prst="rightBrace">
            <a:avLst>
              <a:gd name="adj1" fmla="val 176389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15" name="AutoShape 71"/>
          <p:cNvSpPr>
            <a:spLocks/>
          </p:cNvSpPr>
          <p:nvPr/>
        </p:nvSpPr>
        <p:spPr bwMode="auto">
          <a:xfrm rot="5400000" flipV="1">
            <a:off x="5616574" y="3896518"/>
            <a:ext cx="76200" cy="2438400"/>
          </a:xfrm>
          <a:prstGeom prst="rightBrace">
            <a:avLst>
              <a:gd name="adj1" fmla="val 266667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5654674" y="3667917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bóng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816474" y="510143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22" name="Group 78"/>
          <p:cNvGrpSpPr>
            <a:grpSpLocks/>
          </p:cNvGrpSpPr>
          <p:nvPr/>
        </p:nvGrpSpPr>
        <p:grpSpPr bwMode="auto">
          <a:xfrm>
            <a:off x="4435474" y="4225130"/>
            <a:ext cx="838200" cy="152400"/>
            <a:chOff x="2352" y="2448"/>
            <a:chExt cx="528" cy="96"/>
          </a:xfrm>
        </p:grpSpPr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4" name="Line 80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5" name="Line 81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26" name="Group 82"/>
          <p:cNvGrpSpPr>
            <a:grpSpLocks/>
          </p:cNvGrpSpPr>
          <p:nvPr/>
        </p:nvGrpSpPr>
        <p:grpSpPr bwMode="auto">
          <a:xfrm>
            <a:off x="5273674" y="4263229"/>
            <a:ext cx="838200" cy="152400"/>
            <a:chOff x="2352" y="2448"/>
            <a:chExt cx="528" cy="96"/>
          </a:xfrm>
        </p:grpSpPr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9" name="Line 85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30" name="Group 86"/>
          <p:cNvGrpSpPr>
            <a:grpSpLocks/>
          </p:cNvGrpSpPr>
          <p:nvPr/>
        </p:nvGrpSpPr>
        <p:grpSpPr bwMode="auto">
          <a:xfrm>
            <a:off x="6099174" y="4225130"/>
            <a:ext cx="838200" cy="152400"/>
            <a:chOff x="2352" y="2448"/>
            <a:chExt cx="528" cy="96"/>
          </a:xfrm>
        </p:grpSpPr>
        <p:sp>
          <p:nvSpPr>
            <p:cNvPr id="6231" name="Line 87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2" name="Line 88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3" name="Line 89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34" name="Group 90"/>
          <p:cNvGrpSpPr>
            <a:grpSpLocks/>
          </p:cNvGrpSpPr>
          <p:nvPr/>
        </p:nvGrpSpPr>
        <p:grpSpPr bwMode="auto">
          <a:xfrm>
            <a:off x="6924674" y="4239418"/>
            <a:ext cx="838200" cy="152400"/>
            <a:chOff x="2352" y="2448"/>
            <a:chExt cx="528" cy="96"/>
          </a:xfrm>
        </p:grpSpPr>
        <p:sp>
          <p:nvSpPr>
            <p:cNvPr id="6235" name="Line 91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6" name="Line 92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7" name="Line 93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38" name="Group 94"/>
          <p:cNvGrpSpPr>
            <a:grpSpLocks/>
          </p:cNvGrpSpPr>
          <p:nvPr/>
        </p:nvGrpSpPr>
        <p:grpSpPr bwMode="auto">
          <a:xfrm>
            <a:off x="7750174" y="4225130"/>
            <a:ext cx="838200" cy="152400"/>
            <a:chOff x="2352" y="2448"/>
            <a:chExt cx="528" cy="96"/>
          </a:xfrm>
        </p:grpSpPr>
        <p:sp>
          <p:nvSpPr>
            <p:cNvPr id="6239" name="Line 95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0" name="Line 96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1" name="Line 97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46" name="Group 102"/>
          <p:cNvGrpSpPr>
            <a:grpSpLocks/>
          </p:cNvGrpSpPr>
          <p:nvPr/>
        </p:nvGrpSpPr>
        <p:grpSpPr bwMode="auto">
          <a:xfrm>
            <a:off x="977165" y="436949"/>
            <a:ext cx="8266113" cy="1816100"/>
            <a:chOff x="902" y="953"/>
            <a:chExt cx="5207" cy="1144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902" y="953"/>
              <a:ext cx="5207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250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>
              <a:off x="3921" y="17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4" name="Text Box 100"/>
            <p:cNvSpPr txBox="1">
              <a:spLocks noChangeArrowheads="1"/>
            </p:cNvSpPr>
            <p:nvPr/>
          </p:nvSpPr>
          <p:spPr bwMode="auto">
            <a:xfrm>
              <a:off x="4424" y="145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245" name="Text Box 101"/>
            <p:cNvSpPr txBox="1">
              <a:spLocks noChangeArrowheads="1"/>
            </p:cNvSpPr>
            <p:nvPr/>
          </p:nvSpPr>
          <p:spPr bwMode="auto">
            <a:xfrm>
              <a:off x="4424" y="172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247" name="Group 103"/>
          <p:cNvGrpSpPr>
            <a:grpSpLocks/>
          </p:cNvGrpSpPr>
          <p:nvPr/>
        </p:nvGrpSpPr>
        <p:grpSpPr bwMode="auto">
          <a:xfrm>
            <a:off x="5260974" y="4910930"/>
            <a:ext cx="838200" cy="152400"/>
            <a:chOff x="2352" y="2448"/>
            <a:chExt cx="528" cy="96"/>
          </a:xfrm>
        </p:grpSpPr>
        <p:sp>
          <p:nvSpPr>
            <p:cNvPr id="6248" name="Line 104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6086474" y="4910930"/>
            <a:ext cx="838200" cy="152400"/>
            <a:chOff x="2352" y="2448"/>
            <a:chExt cx="528" cy="96"/>
          </a:xfrm>
        </p:grpSpPr>
        <p:sp>
          <p:nvSpPr>
            <p:cNvPr id="6252" name="Line 108"/>
            <p:cNvSpPr>
              <a:spLocks noChangeShapeType="1"/>
            </p:cNvSpPr>
            <p:nvPr/>
          </p:nvSpPr>
          <p:spPr bwMode="auto">
            <a:xfrm>
              <a:off x="2352" y="2496"/>
              <a:ext cx="52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3" name="Line 109"/>
            <p:cNvSpPr>
              <a:spLocks noChangeShapeType="1"/>
            </p:cNvSpPr>
            <p:nvPr/>
          </p:nvSpPr>
          <p:spPr bwMode="auto">
            <a:xfrm>
              <a:off x="287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4" name="Line 110"/>
            <p:cNvSpPr>
              <a:spLocks noChangeShapeType="1"/>
            </p:cNvSpPr>
            <p:nvPr/>
          </p:nvSpPr>
          <p:spPr bwMode="auto">
            <a:xfrm>
              <a:off x="2352" y="244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loud 47"/>
          <p:cNvSpPr/>
          <p:nvPr/>
        </p:nvSpPr>
        <p:spPr>
          <a:xfrm rot="10800000" flipH="1" flipV="1">
            <a:off x="8169274" y="1657352"/>
            <a:ext cx="4267201" cy="1953894"/>
          </a:xfrm>
          <a:prstGeom prst="cloud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275137" y="827527"/>
            <a:ext cx="2057400" cy="10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48000" y="872836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45274" y="813963"/>
            <a:ext cx="1371601" cy="13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19200" y="1295400"/>
            <a:ext cx="3214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loud 58"/>
          <p:cNvSpPr/>
          <p:nvPr/>
        </p:nvSpPr>
        <p:spPr>
          <a:xfrm rot="10800000" flipH="1" flipV="1">
            <a:off x="8179154" y="1689249"/>
            <a:ext cx="4267201" cy="195389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219200" y="1714500"/>
            <a:ext cx="488255" cy="61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326915" y="1263944"/>
            <a:ext cx="3916363" cy="301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051234" y="1706562"/>
            <a:ext cx="5895477" cy="321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213" grpId="0"/>
      <p:bldP spid="6217" grpId="0"/>
      <p:bldP spid="4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371600"/>
            <a:ext cx="6400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– 3 = 2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250 : 2 = 125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125 x 3 = 375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125 x 5 = 625(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625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609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85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4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76400" y="642556"/>
            <a:ext cx="1051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57793" y="1066800"/>
            <a:ext cx="2759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31694" y="1066800"/>
            <a:ext cx="34409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4600" y="1506322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16363" y="1506322"/>
            <a:ext cx="2301477" cy="18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696126" y="1478091"/>
            <a:ext cx="1048147" cy="9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20209" y="1940266"/>
            <a:ext cx="4397631" cy="254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0546969" y="1506322"/>
            <a:ext cx="1156151" cy="267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4633" y="2530418"/>
            <a:ext cx="708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4968" y="32869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: 2 =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0" y="250699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33 = 2 (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4633" y="3200400"/>
            <a:ext cx="708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2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876800"/>
            <a:ext cx="9067800" cy="990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990600" y="5181600"/>
            <a:ext cx="685800" cy="504293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21" grpId="0"/>
      <p:bldP spid="25" grpId="0"/>
      <p:bldP spid="2" grpId="0"/>
      <p:bldP spid="3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82" y="2528907"/>
            <a:ext cx="6439235" cy="20314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5999" y="1143000"/>
            <a:ext cx="7869382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4B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4B.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3835" y="2494271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 </a:t>
            </a:r>
            <a:r>
              <a:rPr lang="en-US" dirty="0" err="1"/>
              <a:t>phần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7635" y="4038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3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05400" y="685800"/>
            <a:ext cx="135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1752600"/>
            <a:ext cx="8610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35 - 33 = 2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: 2 = 5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x 35 = 175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x 33 = 165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4A : 175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4B : 165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00300" y="498119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1219201" y="1251671"/>
            <a:ext cx="2682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bé  : 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1219200" y="1770784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lớn : 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6172200" y="1389784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72 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3733801" y="856384"/>
            <a:ext cx="1006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?</a:t>
            </a:r>
            <a:r>
              <a:rPr lang="en-US" sz="2800"/>
              <a:t> </a:t>
            </a:r>
          </a:p>
        </p:txBody>
      </p:sp>
      <p:sp>
        <p:nvSpPr>
          <p:cNvPr id="10287" name="AutoShape 47"/>
          <p:cNvSpPr>
            <a:spLocks/>
          </p:cNvSpPr>
          <p:nvPr/>
        </p:nvSpPr>
        <p:spPr bwMode="auto">
          <a:xfrm rot="5400000" flipV="1">
            <a:off x="5372894" y="-523948"/>
            <a:ext cx="74612" cy="5486400"/>
          </a:xfrm>
          <a:prstGeom prst="rightBrace">
            <a:avLst>
              <a:gd name="adj1" fmla="val 6127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4876800" y="21517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?</a:t>
            </a:r>
            <a:r>
              <a:rPr lang="en-US" sz="2800"/>
              <a:t> </a:t>
            </a:r>
          </a:p>
        </p:txBody>
      </p:sp>
      <p:grpSp>
        <p:nvGrpSpPr>
          <p:cNvPr id="10316" name="Group 76"/>
          <p:cNvGrpSpPr>
            <a:grpSpLocks/>
          </p:cNvGrpSpPr>
          <p:nvPr/>
        </p:nvGrpSpPr>
        <p:grpSpPr bwMode="auto">
          <a:xfrm>
            <a:off x="2667000" y="1480271"/>
            <a:ext cx="609600" cy="152400"/>
            <a:chOff x="1344" y="1584"/>
            <a:chExt cx="384" cy="96"/>
          </a:xfrm>
        </p:grpSpPr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5" name="AutoShape 65"/>
          <p:cNvSpPr>
            <a:spLocks/>
          </p:cNvSpPr>
          <p:nvPr/>
        </p:nvSpPr>
        <p:spPr bwMode="auto">
          <a:xfrm rot="-5400000">
            <a:off x="4121944" y="-127073"/>
            <a:ext cx="138112" cy="3048000"/>
          </a:xfrm>
          <a:prstGeom prst="rightBrace">
            <a:avLst>
              <a:gd name="adj1" fmla="val 183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7" name="Group 77"/>
          <p:cNvGrpSpPr>
            <a:grpSpLocks/>
          </p:cNvGrpSpPr>
          <p:nvPr/>
        </p:nvGrpSpPr>
        <p:grpSpPr bwMode="auto">
          <a:xfrm>
            <a:off x="3276600" y="1480271"/>
            <a:ext cx="609600" cy="152400"/>
            <a:chOff x="1344" y="1584"/>
            <a:chExt cx="384" cy="96"/>
          </a:xfrm>
        </p:grpSpPr>
        <p:sp>
          <p:nvSpPr>
            <p:cNvPr id="10318" name="Line 78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Line 79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1" name="Group 81"/>
          <p:cNvGrpSpPr>
            <a:grpSpLocks/>
          </p:cNvGrpSpPr>
          <p:nvPr/>
        </p:nvGrpSpPr>
        <p:grpSpPr bwMode="auto">
          <a:xfrm>
            <a:off x="3886200" y="1480271"/>
            <a:ext cx="609600" cy="152400"/>
            <a:chOff x="1344" y="1584"/>
            <a:chExt cx="384" cy="96"/>
          </a:xfrm>
        </p:grpSpPr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83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84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5" name="Group 85"/>
          <p:cNvGrpSpPr>
            <a:grpSpLocks/>
          </p:cNvGrpSpPr>
          <p:nvPr/>
        </p:nvGrpSpPr>
        <p:grpSpPr bwMode="auto">
          <a:xfrm>
            <a:off x="4495800" y="1480271"/>
            <a:ext cx="609600" cy="152400"/>
            <a:chOff x="1344" y="1584"/>
            <a:chExt cx="384" cy="96"/>
          </a:xfrm>
        </p:grpSpPr>
        <p:sp>
          <p:nvSpPr>
            <p:cNvPr id="10326" name="Line 86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87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88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9" name="Group 89"/>
          <p:cNvGrpSpPr>
            <a:grpSpLocks/>
          </p:cNvGrpSpPr>
          <p:nvPr/>
        </p:nvGrpSpPr>
        <p:grpSpPr bwMode="auto">
          <a:xfrm>
            <a:off x="5105400" y="1480271"/>
            <a:ext cx="609600" cy="152400"/>
            <a:chOff x="1344" y="1584"/>
            <a:chExt cx="384" cy="96"/>
          </a:xfrm>
        </p:grpSpPr>
        <p:sp>
          <p:nvSpPr>
            <p:cNvPr id="10330" name="Line 90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Line 91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92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33" name="Group 93"/>
          <p:cNvGrpSpPr>
            <a:grpSpLocks/>
          </p:cNvGrpSpPr>
          <p:nvPr/>
        </p:nvGrpSpPr>
        <p:grpSpPr bwMode="auto">
          <a:xfrm>
            <a:off x="2667000" y="1999383"/>
            <a:ext cx="609600" cy="152400"/>
            <a:chOff x="1344" y="1584"/>
            <a:chExt cx="384" cy="96"/>
          </a:xfrm>
        </p:grpSpPr>
        <p:sp>
          <p:nvSpPr>
            <p:cNvPr id="10334" name="Line 94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Line 96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37" name="Group 97"/>
          <p:cNvGrpSpPr>
            <a:grpSpLocks/>
          </p:cNvGrpSpPr>
          <p:nvPr/>
        </p:nvGrpSpPr>
        <p:grpSpPr bwMode="auto">
          <a:xfrm>
            <a:off x="3276600" y="1999383"/>
            <a:ext cx="609600" cy="152400"/>
            <a:chOff x="1344" y="1584"/>
            <a:chExt cx="384" cy="96"/>
          </a:xfrm>
        </p:grpSpPr>
        <p:sp>
          <p:nvSpPr>
            <p:cNvPr id="10338" name="Line 98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Line 99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Line 100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1" name="Group 101"/>
          <p:cNvGrpSpPr>
            <a:grpSpLocks/>
          </p:cNvGrpSpPr>
          <p:nvPr/>
        </p:nvGrpSpPr>
        <p:grpSpPr bwMode="auto">
          <a:xfrm>
            <a:off x="3886200" y="1999383"/>
            <a:ext cx="609600" cy="152400"/>
            <a:chOff x="1344" y="1584"/>
            <a:chExt cx="384" cy="96"/>
          </a:xfrm>
        </p:grpSpPr>
        <p:sp>
          <p:nvSpPr>
            <p:cNvPr id="10342" name="Line 102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Line 103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Line 104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5" name="Group 105"/>
          <p:cNvGrpSpPr>
            <a:grpSpLocks/>
          </p:cNvGrpSpPr>
          <p:nvPr/>
        </p:nvGrpSpPr>
        <p:grpSpPr bwMode="auto">
          <a:xfrm>
            <a:off x="4495800" y="1999383"/>
            <a:ext cx="609600" cy="152400"/>
            <a:chOff x="1344" y="1584"/>
            <a:chExt cx="384" cy="96"/>
          </a:xfrm>
        </p:grpSpPr>
        <p:sp>
          <p:nvSpPr>
            <p:cNvPr id="10346" name="Line 106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Line 107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Line 108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9" name="Group 109"/>
          <p:cNvGrpSpPr>
            <a:grpSpLocks/>
          </p:cNvGrpSpPr>
          <p:nvPr/>
        </p:nvGrpSpPr>
        <p:grpSpPr bwMode="auto">
          <a:xfrm>
            <a:off x="5105400" y="1999383"/>
            <a:ext cx="609600" cy="152400"/>
            <a:chOff x="1344" y="1584"/>
            <a:chExt cx="384" cy="96"/>
          </a:xfrm>
        </p:grpSpPr>
        <p:sp>
          <p:nvSpPr>
            <p:cNvPr id="10350" name="Line 110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Line 111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Line 112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5715000" y="1999383"/>
            <a:ext cx="609600" cy="152400"/>
            <a:chOff x="1344" y="1584"/>
            <a:chExt cx="384" cy="96"/>
          </a:xfrm>
        </p:grpSpPr>
        <p:sp>
          <p:nvSpPr>
            <p:cNvPr id="10354" name="Line 114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Line 115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Line 116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7" name="Group 117"/>
          <p:cNvGrpSpPr>
            <a:grpSpLocks/>
          </p:cNvGrpSpPr>
          <p:nvPr/>
        </p:nvGrpSpPr>
        <p:grpSpPr bwMode="auto">
          <a:xfrm>
            <a:off x="6324600" y="1999383"/>
            <a:ext cx="609600" cy="152400"/>
            <a:chOff x="1344" y="1584"/>
            <a:chExt cx="384" cy="96"/>
          </a:xfrm>
        </p:grpSpPr>
        <p:sp>
          <p:nvSpPr>
            <p:cNvPr id="10358" name="Line 118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Line 119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Line 120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1" name="Group 121"/>
          <p:cNvGrpSpPr>
            <a:grpSpLocks/>
          </p:cNvGrpSpPr>
          <p:nvPr/>
        </p:nvGrpSpPr>
        <p:grpSpPr bwMode="auto">
          <a:xfrm>
            <a:off x="6934200" y="1999383"/>
            <a:ext cx="609600" cy="152400"/>
            <a:chOff x="1344" y="1584"/>
            <a:chExt cx="384" cy="96"/>
          </a:xfrm>
        </p:grpSpPr>
        <p:sp>
          <p:nvSpPr>
            <p:cNvPr id="10362" name="Line 122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Line 123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Line 124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5" name="Group 125"/>
          <p:cNvGrpSpPr>
            <a:grpSpLocks/>
          </p:cNvGrpSpPr>
          <p:nvPr/>
        </p:nvGrpSpPr>
        <p:grpSpPr bwMode="auto">
          <a:xfrm>
            <a:off x="7543800" y="1999383"/>
            <a:ext cx="609600" cy="152400"/>
            <a:chOff x="1344" y="1584"/>
            <a:chExt cx="384" cy="96"/>
          </a:xfrm>
        </p:grpSpPr>
        <p:sp>
          <p:nvSpPr>
            <p:cNvPr id="10366" name="Line 126"/>
            <p:cNvSpPr>
              <a:spLocks noChangeShapeType="1"/>
            </p:cNvSpPr>
            <p:nvPr/>
          </p:nvSpPr>
          <p:spPr bwMode="auto">
            <a:xfrm>
              <a:off x="134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Line 127"/>
            <p:cNvSpPr>
              <a:spLocks noChangeShapeType="1"/>
            </p:cNvSpPr>
            <p:nvPr/>
          </p:nvSpPr>
          <p:spPr bwMode="auto">
            <a:xfrm>
              <a:off x="172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Line 128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70" name="AutoShape 130"/>
          <p:cNvSpPr>
            <a:spLocks/>
          </p:cNvSpPr>
          <p:nvPr/>
        </p:nvSpPr>
        <p:spPr bwMode="auto">
          <a:xfrm rot="-5400000">
            <a:off x="6858000" y="703983"/>
            <a:ext cx="152400" cy="24384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4" name="Group 134"/>
          <p:cNvGrpSpPr>
            <a:grpSpLocks/>
          </p:cNvGrpSpPr>
          <p:nvPr/>
        </p:nvGrpSpPr>
        <p:grpSpPr bwMode="auto">
          <a:xfrm>
            <a:off x="2170538" y="4833017"/>
            <a:ext cx="7848600" cy="1390651"/>
            <a:chOff x="333" y="3100"/>
            <a:chExt cx="4944" cy="876"/>
          </a:xfrm>
        </p:grpSpPr>
        <p:sp>
          <p:nvSpPr>
            <p:cNvPr id="10315" name="Text Box 75"/>
            <p:cNvSpPr txBox="1">
              <a:spLocks noChangeArrowheads="1"/>
            </p:cNvSpPr>
            <p:nvPr/>
          </p:nvSpPr>
          <p:spPr bwMode="auto">
            <a:xfrm>
              <a:off x="333" y="3100"/>
              <a:ext cx="4944" cy="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800000"/>
                  </a:solidFill>
                </a:rPr>
                <a:t>Hiệu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của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hai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là</a:t>
              </a:r>
              <a:r>
                <a:rPr lang="en-US" sz="2800" dirty="0">
                  <a:solidFill>
                    <a:srgbClr val="800000"/>
                  </a:solidFill>
                </a:rPr>
                <a:t> 72. </a:t>
              </a:r>
              <a:r>
                <a:rPr lang="en-US" sz="2800" dirty="0" err="1">
                  <a:solidFill>
                    <a:srgbClr val="800000"/>
                  </a:solidFill>
                </a:rPr>
                <a:t>Tìm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hai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đó</a:t>
              </a:r>
              <a:r>
                <a:rPr lang="en-US" sz="2800" dirty="0">
                  <a:solidFill>
                    <a:srgbClr val="800000"/>
                  </a:solidFill>
                </a:rPr>
                <a:t>, </a:t>
              </a:r>
              <a:r>
                <a:rPr lang="en-US" sz="2800" dirty="0" err="1">
                  <a:solidFill>
                    <a:srgbClr val="800000"/>
                  </a:solidFill>
                </a:rPr>
                <a:t>biết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bé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</a:p>
            <a:p>
              <a:pPr algn="just">
                <a:spcBef>
                  <a:spcPct val="30000"/>
                </a:spcBef>
              </a:pPr>
              <a:r>
                <a:rPr lang="en-US" sz="2800" dirty="0" err="1">
                  <a:solidFill>
                    <a:srgbClr val="800000"/>
                  </a:solidFill>
                </a:rPr>
                <a:t>bằng</a:t>
              </a:r>
              <a:r>
                <a:rPr lang="en-US" sz="2800" dirty="0">
                  <a:solidFill>
                    <a:srgbClr val="800000"/>
                  </a:solidFill>
                </a:rPr>
                <a:t>     </a:t>
              </a:r>
              <a:r>
                <a:rPr lang="en-US" sz="2800" dirty="0" err="1">
                  <a:solidFill>
                    <a:srgbClr val="800000"/>
                  </a:solidFill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</a:rPr>
                <a:t>lớn</a:t>
              </a:r>
              <a:r>
                <a:rPr lang="en-US" sz="2800" dirty="0">
                  <a:solidFill>
                    <a:srgbClr val="800000"/>
                  </a:solidFill>
                </a:rPr>
                <a:t>.</a:t>
              </a:r>
            </a:p>
          </p:txBody>
        </p:sp>
        <p:sp>
          <p:nvSpPr>
            <p:cNvPr id="10371" name="Line 131"/>
            <p:cNvSpPr>
              <a:spLocks noChangeShapeType="1"/>
            </p:cNvSpPr>
            <p:nvPr/>
          </p:nvSpPr>
          <p:spPr bwMode="auto">
            <a:xfrm>
              <a:off x="917" y="3646"/>
              <a:ext cx="24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Text Box 132"/>
            <p:cNvSpPr txBox="1">
              <a:spLocks noChangeArrowheads="1"/>
            </p:cNvSpPr>
            <p:nvPr/>
          </p:nvSpPr>
          <p:spPr bwMode="auto">
            <a:xfrm>
              <a:off x="869" y="3319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800000"/>
                  </a:solidFill>
                </a:rPr>
                <a:t>5</a:t>
              </a:r>
            </a:p>
          </p:txBody>
        </p:sp>
        <p:sp>
          <p:nvSpPr>
            <p:cNvPr id="10373" name="Text Box 133"/>
            <p:cNvSpPr txBox="1">
              <a:spLocks noChangeArrowheads="1"/>
            </p:cNvSpPr>
            <p:nvPr/>
          </p:nvSpPr>
          <p:spPr bwMode="auto">
            <a:xfrm>
              <a:off x="869" y="3649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800000"/>
                  </a:solidFill>
                </a:rPr>
                <a:t>9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68365" y="4271737"/>
            <a:ext cx="11176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3124200"/>
            <a:ext cx="5410200" cy="67151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9990" y="4173934"/>
            <a:ext cx="833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937144"/>
            <a:ext cx="6629400" cy="89235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83991" y="4142055"/>
                <a:ext cx="8208009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91" y="4142055"/>
                <a:ext cx="8208009" cy="721031"/>
              </a:xfrm>
              <a:prstGeom prst="rect">
                <a:avLst/>
              </a:prstGeom>
              <a:blipFill>
                <a:blip r:embed="rId2"/>
                <a:stretch>
                  <a:fillRect l="-1560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895600" y="2933209"/>
            <a:ext cx="7903209" cy="9377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2" grpId="0" animBg="1"/>
      <p:bldP spid="3" grpId="0" animBg="1"/>
      <p:bldP spid="3" grpId="1" animBg="1"/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657850" y="838201"/>
            <a:ext cx="135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14800" y="1676400"/>
            <a:ext cx="6934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– 5 = 4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72 : 4 = 18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18 x 5 = 90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18 x 9 = 162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336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Lưu ý: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ỷ số giữa 2 đối tượng nào thì phải có hiệu số giữa 2 đối tượng đó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1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627412" y="-122257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5029201" y="762000"/>
            <a:ext cx="2530365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D375B04-BE33-4256-B706-BFB5569A353C}"/>
              </a:ext>
            </a:extLst>
          </p:cNvPr>
          <p:cNvSpPr/>
          <p:nvPr/>
        </p:nvSpPr>
        <p:spPr>
          <a:xfrm>
            <a:off x="3566720" y="1828801"/>
            <a:ext cx="5653481" cy="1981037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nay, các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ôn tập được kiến thức gì?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02297"/>
            <a:ext cx="2377332" cy="42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1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33337"/>
            <a:ext cx="121920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7526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/>
          </p:cNvPr>
          <p:cNvSpPr/>
          <p:nvPr/>
        </p:nvSpPr>
        <p:spPr>
          <a:xfrm>
            <a:off x="4781550" y="4191000"/>
            <a:ext cx="2552700" cy="1828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411069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03612" y="14902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endParaRPr lang="en-US" alt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3733801" y="2133600"/>
            <a:ext cx="5150069" cy="84769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2895600" y="3352800"/>
            <a:ext cx="762157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Tx/>
              <a:buChar char="-"/>
            </a:pP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vào vở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defTabSz="685800">
              <a:buFontTx/>
              <a:buChar char="-"/>
            </a:pP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 </a:t>
            </a:r>
          </a:p>
          <a:p>
            <a:pPr defTabSz="685800"/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173396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6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 rot="21345072">
            <a:off x="2736849" y="224155"/>
            <a:ext cx="33909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Khởi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động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83753" y="1416051"/>
            <a:ext cx="5397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Điền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:</a:t>
            </a:r>
          </a:p>
        </p:txBody>
      </p:sp>
      <p:graphicFrame>
        <p:nvGraphicFramePr>
          <p:cNvPr id="4188" name="Group 92"/>
          <p:cNvGraphicFramePr>
            <a:graphicFrameLocks noGrp="1"/>
          </p:cNvGraphicFramePr>
          <p:nvPr/>
        </p:nvGraphicFramePr>
        <p:xfrm>
          <a:off x="2286000" y="2209800"/>
          <a:ext cx="8153400" cy="32512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 số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bé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lớn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6473825" y="39751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30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6457950" y="48006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45</a:t>
            </a: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4413250" y="3962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4413250" y="48006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15</a:t>
            </a:r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8534400" y="3962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14</a:t>
            </a: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8534400" y="48006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35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7048501" y="2362201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15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6896100" y="3168651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2 : 3</a:t>
            </a:r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5080001" y="2362201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10</a:t>
            </a:r>
          </a:p>
        </p:txBody>
      </p: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4927600" y="3168651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1 : 3</a:t>
            </a:r>
          </a:p>
        </p:txBody>
      </p:sp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9105901" y="2362201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21</a:t>
            </a: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8953500" y="3168651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5 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09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1219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4981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143000"/>
            <a:ext cx="8915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2971801" y="2667001"/>
            <a:ext cx="748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2971801" y="3962401"/>
            <a:ext cx="748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lớn: 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2971801" y="3276601"/>
            <a:ext cx="192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5221" name="Group 101"/>
          <p:cNvGrpSpPr>
            <a:grpSpLocks/>
          </p:cNvGrpSpPr>
          <p:nvPr/>
        </p:nvGrpSpPr>
        <p:grpSpPr bwMode="auto">
          <a:xfrm>
            <a:off x="4313238" y="3526761"/>
            <a:ext cx="974725" cy="152400"/>
            <a:chOff x="1738" y="2208"/>
            <a:chExt cx="614" cy="96"/>
          </a:xfrm>
        </p:grpSpPr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>
              <a:off x="1738" y="2242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15" name="AutoShape 95"/>
          <p:cNvSpPr>
            <a:spLocks/>
          </p:cNvSpPr>
          <p:nvPr/>
        </p:nvSpPr>
        <p:spPr bwMode="auto">
          <a:xfrm rot="-5400000">
            <a:off x="6959600" y="2946400"/>
            <a:ext cx="76200" cy="2413000"/>
          </a:xfrm>
          <a:prstGeom prst="rightBrace">
            <a:avLst>
              <a:gd name="adj1" fmla="val 156944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6" name="Text Box 96"/>
          <p:cNvSpPr txBox="1">
            <a:spLocks noChangeArrowheads="1"/>
          </p:cNvSpPr>
          <p:nvPr/>
        </p:nvSpPr>
        <p:spPr bwMode="auto">
          <a:xfrm>
            <a:off x="6308726" y="3606801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</p:txBody>
      </p:sp>
      <p:sp>
        <p:nvSpPr>
          <p:cNvPr id="5217" name="AutoShape 97"/>
          <p:cNvSpPr>
            <a:spLocks/>
          </p:cNvSpPr>
          <p:nvPr/>
        </p:nvSpPr>
        <p:spPr bwMode="auto">
          <a:xfrm rot="5400000" flipV="1">
            <a:off x="6184900" y="2451100"/>
            <a:ext cx="76200" cy="3860800"/>
          </a:xfrm>
          <a:prstGeom prst="rightBrace">
            <a:avLst>
              <a:gd name="adj1" fmla="val 42222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8" name="AutoShape 98"/>
          <p:cNvSpPr>
            <a:spLocks/>
          </p:cNvSpPr>
          <p:nvPr/>
        </p:nvSpPr>
        <p:spPr bwMode="auto">
          <a:xfrm rot="5400000" flipV="1">
            <a:off x="5029200" y="29718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9" name="Text Box 99"/>
          <p:cNvSpPr txBox="1">
            <a:spLocks noChangeArrowheads="1"/>
          </p:cNvSpPr>
          <p:nvPr/>
        </p:nvSpPr>
        <p:spPr bwMode="auto">
          <a:xfrm>
            <a:off x="5791201" y="4343401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20" name="Text Box 100"/>
          <p:cNvSpPr txBox="1">
            <a:spLocks noChangeArrowheads="1"/>
          </p:cNvSpPr>
          <p:nvPr/>
        </p:nvSpPr>
        <p:spPr bwMode="auto">
          <a:xfrm>
            <a:off x="4556126" y="3619501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222" name="Group 102"/>
          <p:cNvGrpSpPr>
            <a:grpSpLocks/>
          </p:cNvGrpSpPr>
          <p:nvPr/>
        </p:nvGrpSpPr>
        <p:grpSpPr bwMode="auto">
          <a:xfrm>
            <a:off x="4283076" y="4191000"/>
            <a:ext cx="974725" cy="152400"/>
            <a:chOff x="1738" y="2208"/>
            <a:chExt cx="614" cy="96"/>
          </a:xfrm>
        </p:grpSpPr>
        <p:sp>
          <p:nvSpPr>
            <p:cNvPr id="5223" name="Line 103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4" name="Line 104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5" name="Line 105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26" name="Group 106"/>
          <p:cNvGrpSpPr>
            <a:grpSpLocks/>
          </p:cNvGrpSpPr>
          <p:nvPr/>
        </p:nvGrpSpPr>
        <p:grpSpPr bwMode="auto">
          <a:xfrm>
            <a:off x="5260976" y="4191000"/>
            <a:ext cx="974725" cy="152400"/>
            <a:chOff x="1738" y="2208"/>
            <a:chExt cx="614" cy="96"/>
          </a:xfrm>
        </p:grpSpPr>
        <p:sp>
          <p:nvSpPr>
            <p:cNvPr id="5227" name="Line 107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8" name="Line 108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9" name="Line 109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30" name="Group 110"/>
          <p:cNvGrpSpPr>
            <a:grpSpLocks/>
          </p:cNvGrpSpPr>
          <p:nvPr/>
        </p:nvGrpSpPr>
        <p:grpSpPr bwMode="auto">
          <a:xfrm>
            <a:off x="6235701" y="4191000"/>
            <a:ext cx="974725" cy="152400"/>
            <a:chOff x="1738" y="2208"/>
            <a:chExt cx="614" cy="96"/>
          </a:xfrm>
        </p:grpSpPr>
        <p:sp>
          <p:nvSpPr>
            <p:cNvPr id="5231" name="Line 111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2" name="Line 112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3" name="Line 113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39" name="Group 119"/>
          <p:cNvGrpSpPr>
            <a:grpSpLocks/>
          </p:cNvGrpSpPr>
          <p:nvPr/>
        </p:nvGrpSpPr>
        <p:grpSpPr bwMode="auto">
          <a:xfrm>
            <a:off x="1493044" y="947060"/>
            <a:ext cx="9174956" cy="1717676"/>
            <a:chOff x="912" y="934"/>
            <a:chExt cx="4935" cy="1082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912" y="934"/>
              <a:ext cx="4935" cy="1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just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85.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ct val="30000"/>
                </a:spcBef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235" name="Line 115"/>
            <p:cNvSpPr>
              <a:spLocks noChangeShapeType="1"/>
            </p:cNvSpPr>
            <p:nvPr/>
          </p:nvSpPr>
          <p:spPr bwMode="auto">
            <a:xfrm>
              <a:off x="1248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7" name="Text Box 117"/>
            <p:cNvSpPr txBox="1">
              <a:spLocks noChangeArrowheads="1"/>
            </p:cNvSpPr>
            <p:nvPr/>
          </p:nvSpPr>
          <p:spPr bwMode="auto">
            <a:xfrm>
              <a:off x="1152" y="117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38" name="Text Box 118"/>
            <p:cNvSpPr txBox="1">
              <a:spLocks noChangeArrowheads="1"/>
            </p:cNvSpPr>
            <p:nvPr/>
          </p:nvSpPr>
          <p:spPr bwMode="auto">
            <a:xfrm>
              <a:off x="1152" y="1464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245" name="Group 125"/>
          <p:cNvGrpSpPr>
            <a:grpSpLocks/>
          </p:cNvGrpSpPr>
          <p:nvPr/>
        </p:nvGrpSpPr>
        <p:grpSpPr bwMode="auto">
          <a:xfrm>
            <a:off x="4816476" y="3505200"/>
            <a:ext cx="974725" cy="152400"/>
            <a:chOff x="1738" y="2208"/>
            <a:chExt cx="614" cy="96"/>
          </a:xfrm>
        </p:grpSpPr>
        <p:sp>
          <p:nvSpPr>
            <p:cNvPr id="5246" name="Line 126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7" name="Line 127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8" name="Line 128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49" name="Group 129"/>
          <p:cNvGrpSpPr>
            <a:grpSpLocks/>
          </p:cNvGrpSpPr>
          <p:nvPr/>
        </p:nvGrpSpPr>
        <p:grpSpPr bwMode="auto">
          <a:xfrm>
            <a:off x="4800601" y="4191000"/>
            <a:ext cx="974725" cy="152400"/>
            <a:chOff x="1738" y="2208"/>
            <a:chExt cx="614" cy="96"/>
          </a:xfrm>
        </p:grpSpPr>
        <p:sp>
          <p:nvSpPr>
            <p:cNvPr id="5250" name="Line 130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1" name="Line 131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2" name="Line 132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53" name="Group 133"/>
          <p:cNvGrpSpPr>
            <a:grpSpLocks/>
          </p:cNvGrpSpPr>
          <p:nvPr/>
        </p:nvGrpSpPr>
        <p:grpSpPr bwMode="auto">
          <a:xfrm>
            <a:off x="6705601" y="4191000"/>
            <a:ext cx="974725" cy="152400"/>
            <a:chOff x="1738" y="2208"/>
            <a:chExt cx="614" cy="96"/>
          </a:xfrm>
        </p:grpSpPr>
        <p:sp>
          <p:nvSpPr>
            <p:cNvPr id="5254" name="Line 134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5" name="Line 135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6" name="Line 136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57" name="Group 137"/>
          <p:cNvGrpSpPr>
            <a:grpSpLocks/>
          </p:cNvGrpSpPr>
          <p:nvPr/>
        </p:nvGrpSpPr>
        <p:grpSpPr bwMode="auto">
          <a:xfrm>
            <a:off x="7213601" y="4191000"/>
            <a:ext cx="974725" cy="152400"/>
            <a:chOff x="1738" y="2208"/>
            <a:chExt cx="614" cy="96"/>
          </a:xfrm>
        </p:grpSpPr>
        <p:sp>
          <p:nvSpPr>
            <p:cNvPr id="5258" name="Line 138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9" name="Line 139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0" name="Line 140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Cloud 2"/>
          <p:cNvSpPr/>
          <p:nvPr/>
        </p:nvSpPr>
        <p:spPr>
          <a:xfrm>
            <a:off x="5775326" y="4633913"/>
            <a:ext cx="5029200" cy="199548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5775327" y="4810917"/>
                <a:ext cx="5682614" cy="2006600"/>
              </a:xfrm>
              <a:prstGeom prst="clou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327" y="4810917"/>
                <a:ext cx="5682614" cy="20066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/>
          <p:cNvSpPr/>
          <p:nvPr/>
        </p:nvSpPr>
        <p:spPr>
          <a:xfrm>
            <a:off x="4556126" y="4339431"/>
            <a:ext cx="7777954" cy="252710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71" grpId="0"/>
      <p:bldP spid="5170" grpId="0"/>
      <p:bldP spid="5215" grpId="0" animBg="1"/>
      <p:bldP spid="5216" grpId="0"/>
      <p:bldP spid="5217" grpId="0" animBg="1"/>
      <p:bldP spid="5218" grpId="0" animBg="1"/>
      <p:bldP spid="5219" grpId="0"/>
      <p:bldP spid="5220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2844008" y="2362200"/>
            <a:ext cx="748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2844008" y="3657600"/>
            <a:ext cx="748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lớn: </a:t>
            </a:r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2844008" y="2971800"/>
            <a:ext cx="192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4185445" y="3221960"/>
            <a:ext cx="974725" cy="152400"/>
            <a:chOff x="1738" y="2208"/>
            <a:chExt cx="614" cy="96"/>
          </a:xfrm>
        </p:grpSpPr>
        <p:sp>
          <p:nvSpPr>
            <p:cNvPr id="6" name="Line 52"/>
            <p:cNvSpPr>
              <a:spLocks noChangeShapeType="1"/>
            </p:cNvSpPr>
            <p:nvPr/>
          </p:nvSpPr>
          <p:spPr bwMode="auto">
            <a:xfrm>
              <a:off x="1738" y="2242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53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54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AutoShape 95"/>
          <p:cNvSpPr>
            <a:spLocks/>
          </p:cNvSpPr>
          <p:nvPr/>
        </p:nvSpPr>
        <p:spPr bwMode="auto">
          <a:xfrm rot="16200000">
            <a:off x="6831807" y="2641599"/>
            <a:ext cx="76200" cy="2413000"/>
          </a:xfrm>
          <a:prstGeom prst="rightBrace">
            <a:avLst>
              <a:gd name="adj1" fmla="val 156944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6"/>
          <p:cNvSpPr txBox="1">
            <a:spLocks noChangeArrowheads="1"/>
          </p:cNvSpPr>
          <p:nvPr/>
        </p:nvSpPr>
        <p:spPr bwMode="auto">
          <a:xfrm>
            <a:off x="6180933" y="3302000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</p:txBody>
      </p:sp>
      <p:sp>
        <p:nvSpPr>
          <p:cNvPr id="11" name="AutoShape 97"/>
          <p:cNvSpPr>
            <a:spLocks/>
          </p:cNvSpPr>
          <p:nvPr/>
        </p:nvSpPr>
        <p:spPr bwMode="auto">
          <a:xfrm rot="5400000" flipV="1">
            <a:off x="6057107" y="2146299"/>
            <a:ext cx="76200" cy="3860800"/>
          </a:xfrm>
          <a:prstGeom prst="rightBrace">
            <a:avLst>
              <a:gd name="adj1" fmla="val 42222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98"/>
          <p:cNvSpPr>
            <a:spLocks/>
          </p:cNvSpPr>
          <p:nvPr/>
        </p:nvSpPr>
        <p:spPr bwMode="auto">
          <a:xfrm rot="5400000" flipV="1">
            <a:off x="4901407" y="2666999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5663408" y="4038600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00"/>
          <p:cNvSpPr txBox="1">
            <a:spLocks noChangeArrowheads="1"/>
          </p:cNvSpPr>
          <p:nvPr/>
        </p:nvSpPr>
        <p:spPr bwMode="auto">
          <a:xfrm>
            <a:off x="4428333" y="3314700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4155283" y="3886199"/>
            <a:ext cx="974725" cy="152400"/>
            <a:chOff x="1738" y="2208"/>
            <a:chExt cx="614" cy="96"/>
          </a:xfrm>
        </p:grpSpPr>
        <p:sp>
          <p:nvSpPr>
            <p:cNvPr id="16" name="Line 103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04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05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06"/>
          <p:cNvGrpSpPr>
            <a:grpSpLocks/>
          </p:cNvGrpSpPr>
          <p:nvPr/>
        </p:nvGrpSpPr>
        <p:grpSpPr bwMode="auto">
          <a:xfrm>
            <a:off x="5133183" y="3886199"/>
            <a:ext cx="974725" cy="152400"/>
            <a:chOff x="1738" y="2208"/>
            <a:chExt cx="614" cy="96"/>
          </a:xfrm>
        </p:grpSpPr>
        <p:sp>
          <p:nvSpPr>
            <p:cNvPr id="20" name="Line 107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08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09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110"/>
          <p:cNvGrpSpPr>
            <a:grpSpLocks/>
          </p:cNvGrpSpPr>
          <p:nvPr/>
        </p:nvGrpSpPr>
        <p:grpSpPr bwMode="auto">
          <a:xfrm>
            <a:off x="6107908" y="3886199"/>
            <a:ext cx="974725" cy="152400"/>
            <a:chOff x="1738" y="2208"/>
            <a:chExt cx="614" cy="96"/>
          </a:xfrm>
        </p:grpSpPr>
        <p:sp>
          <p:nvSpPr>
            <p:cNvPr id="24" name="Line 111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12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13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119"/>
          <p:cNvGrpSpPr>
            <a:grpSpLocks/>
          </p:cNvGrpSpPr>
          <p:nvPr/>
        </p:nvGrpSpPr>
        <p:grpSpPr bwMode="auto">
          <a:xfrm>
            <a:off x="1365251" y="642259"/>
            <a:ext cx="9174956" cy="1717676"/>
            <a:chOff x="912" y="934"/>
            <a:chExt cx="4935" cy="1082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12" y="934"/>
              <a:ext cx="4935" cy="1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just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85.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ct val="30000"/>
                </a:spcBef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Line 115"/>
            <p:cNvSpPr>
              <a:spLocks noChangeShapeType="1"/>
            </p:cNvSpPr>
            <p:nvPr/>
          </p:nvSpPr>
          <p:spPr bwMode="auto">
            <a:xfrm>
              <a:off x="1248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17"/>
            <p:cNvSpPr txBox="1">
              <a:spLocks noChangeArrowheads="1"/>
            </p:cNvSpPr>
            <p:nvPr/>
          </p:nvSpPr>
          <p:spPr bwMode="auto">
            <a:xfrm>
              <a:off x="1152" y="117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" name="Text Box 118"/>
            <p:cNvSpPr txBox="1">
              <a:spLocks noChangeArrowheads="1"/>
            </p:cNvSpPr>
            <p:nvPr/>
          </p:nvSpPr>
          <p:spPr bwMode="auto">
            <a:xfrm>
              <a:off x="1152" y="1464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32" name="Group 125"/>
          <p:cNvGrpSpPr>
            <a:grpSpLocks/>
          </p:cNvGrpSpPr>
          <p:nvPr/>
        </p:nvGrpSpPr>
        <p:grpSpPr bwMode="auto">
          <a:xfrm>
            <a:off x="4688683" y="3200399"/>
            <a:ext cx="974725" cy="152400"/>
            <a:chOff x="1738" y="2208"/>
            <a:chExt cx="614" cy="96"/>
          </a:xfrm>
        </p:grpSpPr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127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128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129"/>
          <p:cNvGrpSpPr>
            <a:grpSpLocks/>
          </p:cNvGrpSpPr>
          <p:nvPr/>
        </p:nvGrpSpPr>
        <p:grpSpPr bwMode="auto">
          <a:xfrm>
            <a:off x="4672808" y="3886199"/>
            <a:ext cx="974725" cy="152400"/>
            <a:chOff x="1738" y="2208"/>
            <a:chExt cx="614" cy="96"/>
          </a:xfrm>
        </p:grpSpPr>
        <p:sp>
          <p:nvSpPr>
            <p:cNvPr id="37" name="Line 130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131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32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133"/>
          <p:cNvGrpSpPr>
            <a:grpSpLocks/>
          </p:cNvGrpSpPr>
          <p:nvPr/>
        </p:nvGrpSpPr>
        <p:grpSpPr bwMode="auto">
          <a:xfrm>
            <a:off x="6577808" y="3886199"/>
            <a:ext cx="974725" cy="152400"/>
            <a:chOff x="1738" y="2208"/>
            <a:chExt cx="614" cy="96"/>
          </a:xfrm>
        </p:grpSpPr>
        <p:sp>
          <p:nvSpPr>
            <p:cNvPr id="41" name="Line 134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135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136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37"/>
          <p:cNvGrpSpPr>
            <a:grpSpLocks/>
          </p:cNvGrpSpPr>
          <p:nvPr/>
        </p:nvGrpSpPr>
        <p:grpSpPr bwMode="auto">
          <a:xfrm>
            <a:off x="7085808" y="3886199"/>
            <a:ext cx="974725" cy="152400"/>
            <a:chOff x="1738" y="2208"/>
            <a:chExt cx="614" cy="96"/>
          </a:xfrm>
        </p:grpSpPr>
        <p:sp>
          <p:nvSpPr>
            <p:cNvPr id="45" name="Line 138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139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140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loud 47"/>
          <p:cNvSpPr/>
          <p:nvPr/>
        </p:nvSpPr>
        <p:spPr>
          <a:xfrm>
            <a:off x="5647533" y="4329112"/>
            <a:ext cx="5029200" cy="199548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loud 48"/>
              <p:cNvSpPr/>
              <p:nvPr/>
            </p:nvSpPr>
            <p:spPr>
              <a:xfrm>
                <a:off x="5647534" y="4506116"/>
                <a:ext cx="5682614" cy="2006600"/>
              </a:xfrm>
              <a:prstGeom prst="clou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Cloud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34" y="4506116"/>
                <a:ext cx="5682614" cy="20066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loud 49"/>
          <p:cNvSpPr/>
          <p:nvPr/>
        </p:nvSpPr>
        <p:spPr>
          <a:xfrm>
            <a:off x="4855370" y="4162423"/>
            <a:ext cx="7329487" cy="252710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126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70151" y="1042036"/>
            <a:ext cx="135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16075" y="2175820"/>
            <a:ext cx="5715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 – 3 = 5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85 : 5 = 17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17 x 3 = 51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17 x 8 = 136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93739" y="391610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3001143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+ 51= 136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370638" y="1482766"/>
            <a:ext cx="748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lớn: 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370638" y="796966"/>
            <a:ext cx="192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7712075" y="1047126"/>
            <a:ext cx="974725" cy="152400"/>
            <a:chOff x="1738" y="2208"/>
            <a:chExt cx="614" cy="96"/>
          </a:xfrm>
        </p:grpSpPr>
        <p:sp>
          <p:nvSpPr>
            <p:cNvPr id="11" name="Line 52"/>
            <p:cNvSpPr>
              <a:spLocks noChangeShapeType="1"/>
            </p:cNvSpPr>
            <p:nvPr/>
          </p:nvSpPr>
          <p:spPr bwMode="auto">
            <a:xfrm>
              <a:off x="1738" y="2242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54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9707563" y="1127166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</p:txBody>
      </p:sp>
      <p:sp>
        <p:nvSpPr>
          <p:cNvPr id="15" name="AutoShape 97"/>
          <p:cNvSpPr>
            <a:spLocks/>
          </p:cNvSpPr>
          <p:nvPr/>
        </p:nvSpPr>
        <p:spPr bwMode="auto">
          <a:xfrm rot="5400000" flipV="1">
            <a:off x="9583737" y="-28535"/>
            <a:ext cx="76200" cy="3860800"/>
          </a:xfrm>
          <a:prstGeom prst="rightBrace">
            <a:avLst>
              <a:gd name="adj1" fmla="val 42222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98"/>
          <p:cNvSpPr>
            <a:spLocks/>
          </p:cNvSpPr>
          <p:nvPr/>
        </p:nvSpPr>
        <p:spPr bwMode="auto">
          <a:xfrm rot="5400000" flipV="1">
            <a:off x="8351837" y="492165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9190038" y="1863766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7681913" y="1711365"/>
            <a:ext cx="974725" cy="152400"/>
            <a:chOff x="1738" y="2208"/>
            <a:chExt cx="614" cy="96"/>
          </a:xfrm>
        </p:grpSpPr>
        <p:sp>
          <p:nvSpPr>
            <p:cNvPr id="19" name="Line 103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04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05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125"/>
          <p:cNvGrpSpPr>
            <a:grpSpLocks/>
          </p:cNvGrpSpPr>
          <p:nvPr/>
        </p:nvGrpSpPr>
        <p:grpSpPr bwMode="auto">
          <a:xfrm>
            <a:off x="8148638" y="1025565"/>
            <a:ext cx="974725" cy="152400"/>
            <a:chOff x="1738" y="2208"/>
            <a:chExt cx="614" cy="96"/>
          </a:xfrm>
        </p:grpSpPr>
        <p:sp>
          <p:nvSpPr>
            <p:cNvPr id="23" name="Line 126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27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28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129"/>
          <p:cNvGrpSpPr>
            <a:grpSpLocks/>
          </p:cNvGrpSpPr>
          <p:nvPr/>
        </p:nvGrpSpPr>
        <p:grpSpPr bwMode="auto">
          <a:xfrm>
            <a:off x="8199438" y="1711365"/>
            <a:ext cx="974725" cy="152400"/>
            <a:chOff x="1738" y="2208"/>
            <a:chExt cx="614" cy="96"/>
          </a:xfrm>
        </p:grpSpPr>
        <p:sp>
          <p:nvSpPr>
            <p:cNvPr id="27" name="Line 130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131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132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133"/>
          <p:cNvGrpSpPr>
            <a:grpSpLocks/>
          </p:cNvGrpSpPr>
          <p:nvPr/>
        </p:nvGrpSpPr>
        <p:grpSpPr bwMode="auto">
          <a:xfrm>
            <a:off x="10104438" y="1711365"/>
            <a:ext cx="974725" cy="152400"/>
            <a:chOff x="1738" y="2208"/>
            <a:chExt cx="614" cy="96"/>
          </a:xfrm>
        </p:grpSpPr>
        <p:sp>
          <p:nvSpPr>
            <p:cNvPr id="31" name="Line 134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135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136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137"/>
          <p:cNvGrpSpPr>
            <a:grpSpLocks/>
          </p:cNvGrpSpPr>
          <p:nvPr/>
        </p:nvGrpSpPr>
        <p:grpSpPr bwMode="auto">
          <a:xfrm>
            <a:off x="10612438" y="1704058"/>
            <a:ext cx="974725" cy="152400"/>
            <a:chOff x="1738" y="2208"/>
            <a:chExt cx="614" cy="96"/>
          </a:xfrm>
        </p:grpSpPr>
        <p:sp>
          <p:nvSpPr>
            <p:cNvPr id="35" name="Line 138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139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140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106"/>
          <p:cNvGrpSpPr>
            <a:grpSpLocks/>
          </p:cNvGrpSpPr>
          <p:nvPr/>
        </p:nvGrpSpPr>
        <p:grpSpPr bwMode="auto">
          <a:xfrm>
            <a:off x="8656638" y="1711365"/>
            <a:ext cx="974725" cy="152400"/>
            <a:chOff x="1738" y="2208"/>
            <a:chExt cx="614" cy="96"/>
          </a:xfrm>
        </p:grpSpPr>
        <p:sp>
          <p:nvSpPr>
            <p:cNvPr id="39" name="Line 107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08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09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110"/>
          <p:cNvGrpSpPr>
            <a:grpSpLocks/>
          </p:cNvGrpSpPr>
          <p:nvPr/>
        </p:nvGrpSpPr>
        <p:grpSpPr bwMode="auto">
          <a:xfrm>
            <a:off x="9647238" y="1704058"/>
            <a:ext cx="974725" cy="152400"/>
            <a:chOff x="1738" y="2208"/>
            <a:chExt cx="614" cy="96"/>
          </a:xfrm>
        </p:grpSpPr>
        <p:sp>
          <p:nvSpPr>
            <p:cNvPr id="43" name="Line 111"/>
            <p:cNvSpPr>
              <a:spLocks noChangeShapeType="1"/>
            </p:cNvSpPr>
            <p:nvPr/>
          </p:nvSpPr>
          <p:spPr bwMode="auto">
            <a:xfrm>
              <a:off x="1738" y="2256"/>
              <a:ext cx="61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112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113"/>
            <p:cNvSpPr>
              <a:spLocks noChangeShapeType="1"/>
            </p:cNvSpPr>
            <p:nvPr/>
          </p:nvSpPr>
          <p:spPr bwMode="auto">
            <a:xfrm>
              <a:off x="1738" y="2208"/>
              <a:ext cx="0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AutoShape 95"/>
          <p:cNvSpPr>
            <a:spLocks/>
          </p:cNvSpPr>
          <p:nvPr/>
        </p:nvSpPr>
        <p:spPr bwMode="auto">
          <a:xfrm rot="-5400000">
            <a:off x="10322877" y="451525"/>
            <a:ext cx="45719" cy="2413000"/>
          </a:xfrm>
          <a:prstGeom prst="rightBrace">
            <a:avLst>
              <a:gd name="adj1" fmla="val 156944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99"/>
          <p:cNvSpPr txBox="1">
            <a:spLocks noChangeArrowheads="1"/>
          </p:cNvSpPr>
          <p:nvPr/>
        </p:nvSpPr>
        <p:spPr bwMode="auto">
          <a:xfrm>
            <a:off x="7962900" y="1127165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6631" y="99061"/>
            <a:ext cx="2528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7" grpId="0" animBg="1"/>
      <p:bldP spid="8" grpId="0"/>
      <p:bldP spid="9" grpId="0"/>
      <p:bldP spid="14" grpId="0"/>
      <p:bldP spid="15" grpId="0" animBg="1"/>
      <p:bldP spid="16" grpId="0" animBg="1"/>
      <p:bldP spid="17" grpId="0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85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286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11373593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1113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2_Default Design</vt:lpstr>
      <vt:lpstr>Office Theme</vt:lpstr>
      <vt:lpstr>Chủ đề của Office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thanhmai</dc:creator>
  <cp:lastModifiedBy>AD</cp:lastModifiedBy>
  <cp:revision>63</cp:revision>
  <dcterms:created xsi:type="dcterms:W3CDTF">2009-11-07T14:57:49Z</dcterms:created>
  <dcterms:modified xsi:type="dcterms:W3CDTF">2023-04-06T03:25:36Z</dcterms:modified>
</cp:coreProperties>
</file>